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0" r:id="rId2"/>
    <p:sldId id="261" r:id="rId3"/>
    <p:sldId id="262" r:id="rId4"/>
    <p:sldId id="264" r:id="rId5"/>
    <p:sldId id="263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59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96" y="1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" y="0"/>
            <a:ext cx="12186987" cy="686082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777655" y="181390"/>
            <a:ext cx="9144000" cy="882594"/>
          </a:xfrm>
        </p:spPr>
        <p:txBody>
          <a:bodyPr>
            <a:normAutofit fontScale="90000"/>
          </a:bodyPr>
          <a:lstStyle/>
          <a:p>
            <a:r>
              <a:rPr lang="en-US" sz="6000" dirty="0" smtClean="0"/>
              <a:t>Unreal Engine    </a:t>
            </a:r>
            <a:endParaRPr lang="en-US" sz="6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777655" y="976519"/>
            <a:ext cx="9144000" cy="384644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The Complete Beginner’s Course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20723" y="-29554"/>
            <a:ext cx="477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5E5E5"/>
                </a:solidFill>
              </a:rPr>
              <a:t>5</a:t>
            </a:r>
            <a:endParaRPr lang="en-US" sz="5400" dirty="0">
              <a:solidFill>
                <a:srgbClr val="E5E5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33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Unreal Engine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717" y="1825625"/>
            <a:ext cx="7817140" cy="4351338"/>
          </a:xfrm>
        </p:spPr>
      </p:pic>
    </p:spTree>
    <p:extLst>
      <p:ext uri="{BB962C8B-B14F-4D97-AF65-F5344CB8AC3E}">
        <p14:creationId xmlns:p14="http://schemas.microsoft.com/office/powerpoint/2010/main" val="168147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Unreal Engine 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217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26206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Unreal Engine 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353" y="1825625"/>
            <a:ext cx="7237869" cy="4351338"/>
          </a:xfrm>
        </p:spPr>
      </p:pic>
    </p:spTree>
    <p:extLst>
      <p:ext uri="{BB962C8B-B14F-4D97-AF65-F5344CB8AC3E}">
        <p14:creationId xmlns:p14="http://schemas.microsoft.com/office/powerpoint/2010/main" val="300853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Unreal Engine 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31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4537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565" y="644525"/>
            <a:ext cx="9835445" cy="5532438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77662"/>
            <a:ext cx="10515600" cy="80148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00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77662"/>
            <a:ext cx="10515600" cy="80148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10" y="636588"/>
            <a:ext cx="9849555" cy="5540375"/>
          </a:xfrm>
        </p:spPr>
      </p:pic>
    </p:spTree>
    <p:extLst>
      <p:ext uri="{BB962C8B-B14F-4D97-AF65-F5344CB8AC3E}">
        <p14:creationId xmlns:p14="http://schemas.microsoft.com/office/powerpoint/2010/main" val="58434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77662"/>
            <a:ext cx="10515600" cy="80148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10" y="636588"/>
            <a:ext cx="9849555" cy="5540375"/>
          </a:xfrm>
        </p:spPr>
      </p:pic>
    </p:spTree>
    <p:extLst>
      <p:ext uri="{BB962C8B-B14F-4D97-AF65-F5344CB8AC3E}">
        <p14:creationId xmlns:p14="http://schemas.microsoft.com/office/powerpoint/2010/main" val="48257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77662"/>
            <a:ext cx="10515600" cy="80148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97" y="636588"/>
            <a:ext cx="9904581" cy="5540375"/>
          </a:xfrm>
        </p:spPr>
      </p:pic>
    </p:spTree>
    <p:extLst>
      <p:ext uri="{BB962C8B-B14F-4D97-AF65-F5344CB8AC3E}">
        <p14:creationId xmlns:p14="http://schemas.microsoft.com/office/powerpoint/2010/main" val="349869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77662"/>
            <a:ext cx="10515600" cy="80148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10" y="636588"/>
            <a:ext cx="9849555" cy="5540375"/>
          </a:xfrm>
        </p:spPr>
      </p:pic>
    </p:spTree>
    <p:extLst>
      <p:ext uri="{BB962C8B-B14F-4D97-AF65-F5344CB8AC3E}">
        <p14:creationId xmlns:p14="http://schemas.microsoft.com/office/powerpoint/2010/main" val="353029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77662"/>
            <a:ext cx="10515600" cy="80148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10" y="636588"/>
            <a:ext cx="9849555" cy="5540375"/>
          </a:xfrm>
        </p:spPr>
      </p:pic>
    </p:spTree>
    <p:extLst>
      <p:ext uri="{BB962C8B-B14F-4D97-AF65-F5344CB8AC3E}">
        <p14:creationId xmlns:p14="http://schemas.microsoft.com/office/powerpoint/2010/main" val="26498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existing courses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2250219"/>
            <a:ext cx="10233800" cy="27034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Unstructured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No details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3299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77662"/>
            <a:ext cx="10515600" cy="80148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10" y="636588"/>
            <a:ext cx="9849555" cy="5540375"/>
          </a:xfrm>
        </p:spPr>
      </p:pic>
    </p:spTree>
    <p:extLst>
      <p:ext uri="{BB962C8B-B14F-4D97-AF65-F5344CB8AC3E}">
        <p14:creationId xmlns:p14="http://schemas.microsoft.com/office/powerpoint/2010/main" val="254879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77662"/>
            <a:ext cx="10515600" cy="80148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729134"/>
            <a:ext cx="10233025" cy="5355283"/>
          </a:xfrm>
        </p:spPr>
      </p:pic>
    </p:spTree>
    <p:extLst>
      <p:ext uri="{BB962C8B-B14F-4D97-AF65-F5344CB8AC3E}">
        <p14:creationId xmlns:p14="http://schemas.microsoft.com/office/powerpoint/2010/main" val="129107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77662"/>
            <a:ext cx="10515600" cy="80148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10" y="636588"/>
            <a:ext cx="9849555" cy="5540375"/>
          </a:xfrm>
        </p:spPr>
      </p:pic>
    </p:spTree>
    <p:extLst>
      <p:ext uri="{BB962C8B-B14F-4D97-AF65-F5344CB8AC3E}">
        <p14:creationId xmlns:p14="http://schemas.microsoft.com/office/powerpoint/2010/main" val="79170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Unreal License Agreement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pre-2015 - expensive fee</a:t>
            </a:r>
          </a:p>
          <a:p>
            <a:r>
              <a:rPr lang="en-US" dirty="0" smtClean="0"/>
              <a:t>2015-2020 </a:t>
            </a:r>
            <a:r>
              <a:rPr lang="en-US" dirty="0"/>
              <a:t>- 5% royalty on sales &gt; $</a:t>
            </a:r>
            <a:r>
              <a:rPr lang="en-US" dirty="0" smtClean="0"/>
              <a:t>3000</a:t>
            </a:r>
            <a:endParaRPr lang="en-US" dirty="0"/>
          </a:p>
          <a:p>
            <a:r>
              <a:rPr lang="en-US" dirty="0" smtClean="0"/>
              <a:t>2020-present </a:t>
            </a:r>
            <a:r>
              <a:rPr lang="en-US" dirty="0"/>
              <a:t>- 5% royalty on sales &gt; </a:t>
            </a:r>
            <a:r>
              <a:rPr lang="en-US" dirty="0" smtClean="0"/>
              <a:t>$1 million</a:t>
            </a:r>
          </a:p>
        </p:txBody>
      </p:sp>
    </p:spTree>
    <p:extLst>
      <p:ext uri="{BB962C8B-B14F-4D97-AF65-F5344CB8AC3E}">
        <p14:creationId xmlns:p14="http://schemas.microsoft.com/office/powerpoint/2010/main" val="153825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670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Sections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71" y="1833576"/>
            <a:ext cx="7252229" cy="4351338"/>
          </a:xfrm>
        </p:spPr>
      </p:pic>
      <p:sp>
        <p:nvSpPr>
          <p:cNvPr id="3" name="TextBox 2"/>
          <p:cNvSpPr txBox="1"/>
          <p:nvPr/>
        </p:nvSpPr>
        <p:spPr>
          <a:xfrm>
            <a:off x="838200" y="2578084"/>
            <a:ext cx="257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Getting </a:t>
            </a:r>
            <a:r>
              <a:rPr lang="en-US" sz="2000" dirty="0" smtClean="0"/>
              <a:t>Started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009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Sections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71" y="1833576"/>
            <a:ext cx="7252229" cy="4351337"/>
          </a:xfrm>
        </p:spPr>
      </p:pic>
      <p:sp>
        <p:nvSpPr>
          <p:cNvPr id="3" name="TextBox 2"/>
          <p:cNvSpPr txBox="1"/>
          <p:nvPr/>
        </p:nvSpPr>
        <p:spPr>
          <a:xfrm>
            <a:off x="838200" y="2578084"/>
            <a:ext cx="2576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Getting Started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Level </a:t>
            </a:r>
            <a:r>
              <a:rPr lang="en-US" sz="2000" dirty="0" smtClean="0"/>
              <a:t>Editor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26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Sections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71" y="1833576"/>
            <a:ext cx="7252229" cy="4351337"/>
          </a:xfrm>
        </p:spPr>
      </p:pic>
      <p:sp>
        <p:nvSpPr>
          <p:cNvPr id="3" name="TextBox 2"/>
          <p:cNvSpPr txBox="1"/>
          <p:nvPr/>
        </p:nvSpPr>
        <p:spPr>
          <a:xfrm>
            <a:off x="838200" y="2578084"/>
            <a:ext cx="2576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Getting Started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Level Editor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Actors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183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Sections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71" y="1833576"/>
            <a:ext cx="7252229" cy="4351337"/>
          </a:xfrm>
        </p:spPr>
      </p:pic>
      <p:sp>
        <p:nvSpPr>
          <p:cNvPr id="3" name="TextBox 2"/>
          <p:cNvSpPr txBox="1"/>
          <p:nvPr/>
        </p:nvSpPr>
        <p:spPr>
          <a:xfrm>
            <a:off x="838200" y="2578084"/>
            <a:ext cx="2576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Getting Started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Level Editor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Actors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Blueprints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6898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Sections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71" y="1833576"/>
            <a:ext cx="7252229" cy="4351337"/>
          </a:xfrm>
        </p:spPr>
      </p:pic>
      <p:sp>
        <p:nvSpPr>
          <p:cNvPr id="3" name="TextBox 2"/>
          <p:cNvSpPr txBox="1"/>
          <p:nvPr/>
        </p:nvSpPr>
        <p:spPr>
          <a:xfrm>
            <a:off x="838200" y="2578084"/>
            <a:ext cx="25762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Getting Started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Level Editor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Actors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Blueprints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Players &amp; </a:t>
            </a:r>
            <a:r>
              <a:rPr lang="en-US" sz="2000" dirty="0" smtClean="0"/>
              <a:t>Input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23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2250219"/>
            <a:ext cx="10233800" cy="27034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S</a:t>
            </a:r>
            <a:r>
              <a:rPr lang="en-US" sz="3600" dirty="0" smtClean="0"/>
              <a:t>tructured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Detailed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653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Sections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71" y="1833576"/>
            <a:ext cx="7252229" cy="4351337"/>
          </a:xfrm>
        </p:spPr>
      </p:pic>
      <p:sp>
        <p:nvSpPr>
          <p:cNvPr id="3" name="TextBox 2"/>
          <p:cNvSpPr txBox="1"/>
          <p:nvPr/>
        </p:nvSpPr>
        <p:spPr>
          <a:xfrm>
            <a:off x="838200" y="2578084"/>
            <a:ext cx="25762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Getting Started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Level Editor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Actors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Blueprints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Players &amp; Input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Collisions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108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Sections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71" y="1833576"/>
            <a:ext cx="7252229" cy="4351337"/>
          </a:xfrm>
        </p:spPr>
      </p:pic>
      <p:sp>
        <p:nvSpPr>
          <p:cNvPr id="3" name="TextBox 2"/>
          <p:cNvSpPr txBox="1"/>
          <p:nvPr/>
        </p:nvSpPr>
        <p:spPr>
          <a:xfrm>
            <a:off x="838200" y="2578084"/>
            <a:ext cx="2576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Getting Started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Level Editor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Actors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Blueprints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Players &amp; Input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User </a:t>
            </a:r>
            <a:r>
              <a:rPr lang="en-US" sz="2000" dirty="0" smtClean="0"/>
              <a:t>Interfaces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019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Sections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71" y="1833576"/>
            <a:ext cx="7252229" cy="4351337"/>
          </a:xfrm>
        </p:spPr>
      </p:pic>
      <p:sp>
        <p:nvSpPr>
          <p:cNvPr id="3" name="TextBox 2"/>
          <p:cNvSpPr txBox="1"/>
          <p:nvPr/>
        </p:nvSpPr>
        <p:spPr>
          <a:xfrm>
            <a:off x="838200" y="2578084"/>
            <a:ext cx="25762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Getting Started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Level Editor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Actors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Blueprints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Players &amp; Input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User Interfaces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Audio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3236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Sections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71" y="1833576"/>
            <a:ext cx="7252229" cy="4351337"/>
          </a:xfrm>
        </p:spPr>
      </p:pic>
      <p:sp>
        <p:nvSpPr>
          <p:cNvPr id="3" name="TextBox 2"/>
          <p:cNvSpPr txBox="1"/>
          <p:nvPr/>
        </p:nvSpPr>
        <p:spPr>
          <a:xfrm>
            <a:off x="838200" y="2578084"/>
            <a:ext cx="2576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Getting Started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Level Editor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Actors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Blueprints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Players &amp; Input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User Interfaces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Audio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Additional </a:t>
            </a:r>
            <a:r>
              <a:rPr lang="en-US" sz="2000" dirty="0" smtClean="0"/>
              <a:t>Topics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5265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" y="0"/>
            <a:ext cx="12186987" cy="686082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777655" y="181390"/>
            <a:ext cx="9144000" cy="882594"/>
          </a:xfrm>
        </p:spPr>
        <p:txBody>
          <a:bodyPr>
            <a:normAutofit fontScale="90000"/>
          </a:bodyPr>
          <a:lstStyle/>
          <a:p>
            <a:r>
              <a:rPr lang="en-US" sz="6000" dirty="0" smtClean="0"/>
              <a:t>Unreal Engine    </a:t>
            </a:r>
            <a:endParaRPr lang="en-US" sz="6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777655" y="976519"/>
            <a:ext cx="9144000" cy="384644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The Complete Beginner’s Course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20723" y="-29554"/>
            <a:ext cx="477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5E5E5"/>
                </a:solidFill>
              </a:rPr>
              <a:t>5</a:t>
            </a:r>
            <a:endParaRPr lang="en-US" sz="5400" dirty="0">
              <a:solidFill>
                <a:srgbClr val="E5E5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80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Unreal Engine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Unreal </a:t>
            </a:r>
            <a:r>
              <a:rPr lang="en-US" dirty="0" smtClean="0"/>
              <a:t>(1998)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395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88534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Unreal Tournament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726" y="1825625"/>
            <a:ext cx="3655123" cy="4351338"/>
          </a:xfrm>
        </p:spPr>
      </p:pic>
    </p:spTree>
    <p:extLst>
      <p:ext uri="{BB962C8B-B14F-4D97-AF65-F5344CB8AC3E}">
        <p14:creationId xmlns:p14="http://schemas.microsoft.com/office/powerpoint/2010/main" val="267157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230" y="2362765"/>
            <a:ext cx="6554115" cy="3277057"/>
          </a:xfrm>
        </p:spPr>
      </p:pic>
    </p:spTree>
    <p:extLst>
      <p:ext uri="{BB962C8B-B14F-4D97-AF65-F5344CB8AC3E}">
        <p14:creationId xmlns:p14="http://schemas.microsoft.com/office/powerpoint/2010/main" val="4136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Unreal Engine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07" y="1727631"/>
            <a:ext cx="5597718" cy="4478174"/>
          </a:xfrm>
        </p:spPr>
      </p:pic>
    </p:spTree>
    <p:extLst>
      <p:ext uri="{BB962C8B-B14F-4D97-AF65-F5344CB8AC3E}">
        <p14:creationId xmlns:p14="http://schemas.microsoft.com/office/powerpoint/2010/main" val="210236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8" ma:contentTypeDescription="Create a new document." ma:contentTypeScope="" ma:versionID="0c6101319a872d716316c7aef0f600e6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90a05e0497f1fda03ba36f15561e520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  <SharedWithUsers xmlns="92e4be8c-5aca-45ec-8e17-deab1f90d7c8">
      <UserInfo>
        <DisplayName/>
        <AccountId xsi:nil="true"/>
        <AccountType/>
      </UserInfo>
    </SharedWithUsers>
    <MediaLengthInSeconds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19C2AB4A-FBF6-40FF-B99B-089A6F9F6849}"/>
</file>

<file path=customXml/itemProps2.xml><?xml version="1.0" encoding="utf-8"?>
<ds:datastoreItem xmlns:ds="http://schemas.openxmlformats.org/officeDocument/2006/customXml" ds:itemID="{05631E60-3C1F-4201-BEDC-1F8D1F08E028}"/>
</file>

<file path=customXml/itemProps3.xml><?xml version="1.0" encoding="utf-8"?>
<ds:datastoreItem xmlns:ds="http://schemas.openxmlformats.org/officeDocument/2006/customXml" ds:itemID="{98CC881E-5ECF-4BA6-B9E6-919FC776856A}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585</TotalTime>
  <Words>175</Words>
  <Application>Microsoft Office PowerPoint</Application>
  <PresentationFormat>Widescreen</PresentationFormat>
  <Paragraphs>82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Corbel</vt:lpstr>
      <vt:lpstr>Depth</vt:lpstr>
      <vt:lpstr>Unreal Engine    </vt:lpstr>
      <vt:lpstr>Problems with existing courses</vt:lpstr>
      <vt:lpstr>Advantages of this course</vt:lpstr>
      <vt:lpstr>Unreal Engine    </vt:lpstr>
      <vt:lpstr>Unreal Engine History</vt:lpstr>
      <vt:lpstr>Unreal (1998)</vt:lpstr>
      <vt:lpstr>Unreal Tournament</vt:lpstr>
      <vt:lpstr>Licensing</vt:lpstr>
      <vt:lpstr>Unreal Engine</vt:lpstr>
      <vt:lpstr>Unreal Engine 2</vt:lpstr>
      <vt:lpstr>Unreal Engine 3</vt:lpstr>
      <vt:lpstr>Unreal Engine 4</vt:lpstr>
      <vt:lpstr>Unreal Engine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Unreal License Agreement</vt:lpstr>
      <vt:lpstr>Course Sections</vt:lpstr>
      <vt:lpstr>Course Sections</vt:lpstr>
      <vt:lpstr>Course Sections</vt:lpstr>
      <vt:lpstr>Course Sections</vt:lpstr>
      <vt:lpstr>Course Sections</vt:lpstr>
      <vt:lpstr>Course Sections</vt:lpstr>
      <vt:lpstr>Course Sections</vt:lpstr>
      <vt:lpstr>Course Sections</vt:lpstr>
      <vt:lpstr>Course Sections</vt:lpstr>
      <vt:lpstr>Course Sections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Nixon</dc:creator>
  <cp:lastModifiedBy>David Nixon</cp:lastModifiedBy>
  <cp:revision>22</cp:revision>
  <dcterms:created xsi:type="dcterms:W3CDTF">2015-11-08T15:22:42Z</dcterms:created>
  <dcterms:modified xsi:type="dcterms:W3CDTF">2021-08-05T15:35:04Z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  <property fmtid="{D5CDD505-2E9C-101B-9397-08002B2CF9AE}" pid="3" name="Order">
    <vt:r8>13630800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MediaServiceImageTags">
    <vt:lpwstr/>
  </property>
</Properties>
</file>